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6" r:id="rId6"/>
    <p:sldId id="277" r:id="rId7"/>
    <p:sldId id="262" r:id="rId8"/>
    <p:sldId id="263" r:id="rId9"/>
    <p:sldId id="270" r:id="rId10"/>
    <p:sldId id="271" r:id="rId11"/>
    <p:sldId id="272" r:id="rId12"/>
    <p:sldId id="259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br>
              <a:rPr lang="en-IN" dirty="0"/>
            </a:br>
            <a:r>
              <a:rPr lang="en-I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GLOBAL WARMING : CAUSES AND CONSEQUENCES        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1200"/>
            <a:ext cx="7848600" cy="4419600"/>
          </a:xfrm>
        </p:spPr>
        <p:txBody>
          <a:bodyPr>
            <a:noAutofit/>
          </a:bodyPr>
          <a:lstStyle/>
          <a:p>
            <a:r>
              <a:rPr lang="en-IN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Presented by </a:t>
            </a:r>
          </a:p>
          <a:p>
            <a:br>
              <a:rPr lang="en-IN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IN" sz="6000" b="1" dirty="0" err="1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Dr.</a:t>
            </a:r>
            <a:r>
              <a:rPr lang="en-IN" sz="60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ALPNA JYOTI</a:t>
            </a:r>
            <a:br>
              <a:rPr lang="en-IN" sz="60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Assistant Professor / Guest Faculty</a:t>
            </a:r>
            <a:b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IN" sz="2400" dirty="0" err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Deptt</a:t>
            </a:r>
            <a: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. of Geography, Marwari College, </a:t>
            </a:r>
            <a:r>
              <a:rPr lang="en-IN" sz="2400" dirty="0" err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Darbhanga</a:t>
            </a:r>
            <a:b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LNM University, </a:t>
            </a:r>
            <a:r>
              <a:rPr lang="en-IN" sz="2400" dirty="0" err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Darbhanga</a:t>
            </a:r>
            <a: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(Bihar)</a:t>
            </a:r>
            <a:b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IN" sz="24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Email Id – alpnajyoti1987@gmail.com</a:t>
            </a:r>
          </a:p>
        </p:txBody>
      </p:sp>
    </p:spTree>
    <p:extLst>
      <p:ext uri="{BB962C8B-B14F-4D97-AF65-F5344CB8AC3E}">
        <p14:creationId xmlns:p14="http://schemas.microsoft.com/office/powerpoint/2010/main" val="44285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990599"/>
          </a:xfrm>
        </p:spPr>
        <p:txBody>
          <a:bodyPr>
            <a:normAutofit/>
          </a:bodyPr>
          <a:lstStyle/>
          <a:p>
            <a:pPr lvl="0"/>
            <a:r>
              <a:rPr lang="en-IN" sz="4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5. Use of Supersonic Jets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supersonic jets burn much more fuel per passenger than conventional jets. 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“A new supersonic jets will consume as much as five to seven times as much fuel per passenger as subsonic aircraft on the same routes”.----The International Council on Clean Transportation.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27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990599"/>
          </a:xfrm>
        </p:spPr>
        <p:txBody>
          <a:bodyPr>
            <a:noAutofit/>
          </a:bodyPr>
          <a:lstStyle/>
          <a:p>
            <a:pPr lvl="0"/>
            <a:r>
              <a:rPr lang="en-IN" sz="6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6. Use of Pesticides</a:t>
            </a:r>
            <a:endParaRPr lang="en-IN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8001000" cy="5181600"/>
          </a:xfrm>
        </p:spPr>
        <p:txBody>
          <a:bodyPr>
            <a:normAutofit lnSpcReduction="10000"/>
          </a:bodyPr>
          <a:lstStyle/>
          <a:p>
            <a:pPr marL="530225" indent="-530225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With a longer growing season and a warmer climate, weeds and insect pests will proliferate, most likely leading to more pesticide use – which is itself responsible for harmful emissions that further exacerbate climate.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27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914400"/>
            <a:ext cx="8610601" cy="579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0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304801"/>
          </a:xfrm>
        </p:spPr>
        <p:txBody>
          <a:bodyPr>
            <a:normAutofit fontScale="90000"/>
          </a:bodyPr>
          <a:lstStyle/>
          <a:p>
            <a:pPr lvl="0"/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"/>
            <a:ext cx="8001000" cy="6477000"/>
          </a:xfrm>
        </p:spPr>
        <p:txBody>
          <a:bodyPr>
            <a:normAutofit fontScale="77500" lnSpcReduction="20000"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IN" sz="166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Effects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IN" sz="66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of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IN" sz="85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Global </a:t>
            </a:r>
            <a:r>
              <a:rPr lang="en-IN" sz="8500" b="1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Warmining</a:t>
            </a:r>
            <a:r>
              <a:rPr lang="en-IN" sz="85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122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5239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305800" cy="59436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IN" sz="4800" b="1" dirty="0">
                <a:solidFill>
                  <a:srgbClr val="000000"/>
                </a:solidFill>
                <a:latin typeface="Arial"/>
                <a:ea typeface="Times New Roman"/>
              </a:rPr>
              <a:t>Green House Effect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sz="4800" b="1" dirty="0">
                <a:solidFill>
                  <a:srgbClr val="C00000"/>
                </a:solidFill>
              </a:rPr>
              <a:t>Glaciation :  Melting ice of pole / </a:t>
            </a:r>
            <a:r>
              <a:rPr lang="en-IN" sz="4800" b="1" dirty="0" err="1">
                <a:solidFill>
                  <a:srgbClr val="C00000"/>
                </a:solidFill>
              </a:rPr>
              <a:t>mt.</a:t>
            </a:r>
            <a:r>
              <a:rPr lang="en-IN" sz="4800" b="1" dirty="0">
                <a:solidFill>
                  <a:srgbClr val="C00000"/>
                </a:solidFill>
              </a:rPr>
              <a:t> peaks or </a:t>
            </a:r>
            <a:r>
              <a:rPr lang="en-IN" sz="4800" b="1" dirty="0" err="1">
                <a:solidFill>
                  <a:srgbClr val="C00000"/>
                </a:solidFill>
              </a:rPr>
              <a:t>deglaciation</a:t>
            </a:r>
            <a:r>
              <a:rPr lang="en-IN" sz="4800" b="1" dirty="0">
                <a:solidFill>
                  <a:srgbClr val="C00000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sz="4800" b="1" dirty="0">
                <a:solidFill>
                  <a:srgbClr val="000000"/>
                </a:solidFill>
                <a:latin typeface="Arial"/>
                <a:ea typeface="Times New Roman"/>
              </a:rPr>
              <a:t>Increasing of sea level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sz="4800" b="1" dirty="0">
                <a:solidFill>
                  <a:srgbClr val="C00000"/>
                </a:solidFill>
              </a:rPr>
              <a:t>End of fossils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sz="4800" b="1" dirty="0">
                <a:solidFill>
                  <a:srgbClr val="000000"/>
                </a:solidFill>
                <a:latin typeface="Arial"/>
                <a:ea typeface="Times New Roman"/>
              </a:rPr>
              <a:t>Disappear of sea  animals </a:t>
            </a:r>
          </a:p>
          <a:p>
            <a:pPr marL="514350" lvl="0" indent="-514350" algn="just">
              <a:buFont typeface="+mj-lt"/>
              <a:buAutoNum type="arabicPeriod"/>
            </a:pPr>
            <a:endParaRPr lang="en-IN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IN" b="1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27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5239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305800" cy="594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5400" b="1" dirty="0">
                <a:solidFill>
                  <a:srgbClr val="C00000"/>
                </a:solidFill>
              </a:rPr>
              <a:t>6.	Increases of Sea Floor</a:t>
            </a:r>
          </a:p>
          <a:p>
            <a:pPr algn="just"/>
            <a:r>
              <a:rPr lang="en-IN" sz="5400" b="1" dirty="0">
                <a:solidFill>
                  <a:srgbClr val="000000"/>
                </a:solidFill>
                <a:latin typeface="Arial"/>
                <a:ea typeface="Times New Roman"/>
              </a:rPr>
              <a:t>7.	Increases of Sea Floor</a:t>
            </a:r>
          </a:p>
          <a:p>
            <a:pPr lvl="0" algn="just"/>
            <a:r>
              <a:rPr lang="en-IN" sz="5400" b="1" dirty="0">
                <a:solidFill>
                  <a:srgbClr val="C00000"/>
                </a:solidFill>
              </a:rPr>
              <a:t>8	The melting of the polar ice caps</a:t>
            </a:r>
          </a:p>
          <a:p>
            <a:pPr algn="just"/>
            <a:r>
              <a:rPr lang="en-IN" sz="5400" b="1" dirty="0">
                <a:solidFill>
                  <a:srgbClr val="000000"/>
                </a:solidFill>
                <a:latin typeface="Arial"/>
                <a:ea typeface="Times New Roman"/>
              </a:rPr>
              <a:t>9.	Global Warming in the Future</a:t>
            </a:r>
          </a:p>
          <a:p>
            <a:pPr marL="514350" lvl="0" indent="-514350" algn="just">
              <a:buFont typeface="+mj-lt"/>
              <a:buAutoNum type="arabicPeriod"/>
            </a:pPr>
            <a:endParaRPr lang="en-IN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IN" b="1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705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5239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305800" cy="5943600"/>
          </a:xfrm>
        </p:spPr>
        <p:txBody>
          <a:bodyPr>
            <a:normAutofit fontScale="92500"/>
          </a:bodyPr>
          <a:lstStyle/>
          <a:p>
            <a:r>
              <a:rPr lang="en-IN" sz="10400" b="1" dirty="0">
                <a:solidFill>
                  <a:srgbClr val="FF0000"/>
                </a:solidFill>
                <a:latin typeface="Arial"/>
                <a:ea typeface="Times New Roman"/>
              </a:rPr>
              <a:t>THAKS A LOT </a:t>
            </a:r>
          </a:p>
          <a:p>
            <a:r>
              <a:rPr lang="en-IN" sz="10400" b="1" dirty="0">
                <a:solidFill>
                  <a:srgbClr val="000000"/>
                </a:solidFill>
                <a:latin typeface="Arial"/>
                <a:ea typeface="Times New Roman"/>
              </a:rPr>
              <a:t>TO </a:t>
            </a:r>
          </a:p>
          <a:p>
            <a:r>
              <a:rPr lang="en-IN" sz="10400" b="1" dirty="0">
                <a:solidFill>
                  <a:srgbClr val="C00000"/>
                </a:solidFill>
                <a:latin typeface="Arial"/>
                <a:ea typeface="Times New Roman"/>
              </a:rPr>
              <a:t>ALL OF YOU</a:t>
            </a:r>
          </a:p>
          <a:p>
            <a:pPr marL="514350" lvl="0" indent="-514350" algn="just">
              <a:buFont typeface="+mj-lt"/>
              <a:buAutoNum type="arabicPeriod"/>
            </a:pPr>
            <a:endParaRPr lang="en-IN" b="1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IN" b="1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705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447800"/>
          </a:xfrm>
        </p:spPr>
        <p:txBody>
          <a:bodyPr/>
          <a:lstStyle/>
          <a:p>
            <a:r>
              <a:rPr lang="en-I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GLOBAL WARMING : CAUSES AND CONSEQUENCES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924800" cy="441960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450215" algn="l"/>
              </a:tabLst>
            </a:pPr>
            <a:r>
              <a:rPr lang="en-IN" dirty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The act of warming the globe is simply called Global warming.</a:t>
            </a:r>
            <a:endParaRPr lang="en-IN" sz="2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450215" algn="l"/>
              </a:tabLst>
            </a:pPr>
            <a:r>
              <a:rPr lang="en-IN" dirty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Warming the global along with its surrounding due to several factors is known as Global warming. </a:t>
            </a:r>
            <a:endParaRPr lang="en-IN" sz="2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/>
              <a:buChar char=""/>
              <a:tabLst>
                <a:tab pos="450215" algn="l"/>
              </a:tabLst>
            </a:pPr>
            <a:r>
              <a:rPr lang="en-IN" dirty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The increase of existing normal temperature of the global surface and surrounding atmosphere due to several causes is known as Global warming. </a:t>
            </a:r>
            <a:endParaRPr lang="en-IN" sz="2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857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>
            <a:normAutofit fontScale="90000"/>
          </a:bodyPr>
          <a:lstStyle/>
          <a:p>
            <a:pPr lvl="0"/>
            <a:br>
              <a:rPr lang="en-IN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en-IN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Responsible Major Gasses for global warming:</a:t>
            </a:r>
            <a:br>
              <a:rPr lang="en-IN" sz="4000" dirty="0"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8001000" cy="4648200"/>
          </a:xfrm>
        </p:spPr>
        <p:txBody>
          <a:bodyPr>
            <a:normAutofit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b="1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Chloro</a:t>
            </a: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IN" b="1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Floro</a:t>
            </a: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IN" b="1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Carban</a:t>
            </a: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(CFC-12)</a:t>
            </a:r>
            <a:endParaRPr lang="en-IN" sz="2800" b="1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Carbon-di-oxide (CO2)</a:t>
            </a:r>
            <a:endParaRPr lang="en-IN" sz="2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9715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Methane ( CH4)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dirty="0">
                <a:solidFill>
                  <a:srgbClr val="222222"/>
                </a:solidFill>
                <a:latin typeface="Arial" pitchFamily="34" charset="0"/>
                <a:ea typeface="Times New Roman"/>
                <a:cs typeface="Arial" pitchFamily="34" charset="0"/>
              </a:rPr>
              <a:t>Nitrous oxide (N2O)</a:t>
            </a:r>
            <a:endParaRPr lang="en-IN" sz="28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971550" indent="-51435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Ozone (O3)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682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5715000"/>
          </a:xfrm>
        </p:spPr>
        <p:txBody>
          <a:bodyPr>
            <a:normAutofit fontScale="90000"/>
          </a:bodyPr>
          <a:lstStyle/>
          <a:p>
            <a:pPr lvl="0"/>
            <a:br>
              <a:rPr lang="en-IN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en-IN" sz="72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Major Responsible Causes for </a:t>
            </a:r>
            <a:br>
              <a:rPr lang="en-IN" sz="72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</a:br>
            <a:r>
              <a:rPr lang="en-IN" sz="72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Global Warming</a:t>
            </a:r>
            <a:br>
              <a:rPr lang="en-IN" sz="4000" dirty="0"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477000"/>
            <a:ext cx="8001000" cy="15240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88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609600"/>
          </a:xfrm>
        </p:spPr>
        <p:txBody>
          <a:bodyPr>
            <a:normAutofit fontScale="90000"/>
          </a:bodyPr>
          <a:lstStyle/>
          <a:p>
            <a:pPr lvl="0"/>
            <a:br>
              <a:rPr lang="en-IN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en-IN" sz="4900" b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Causes for Global Warming</a:t>
            </a:r>
            <a:br>
              <a:rPr lang="en-IN" sz="4000" dirty="0"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85800"/>
            <a:ext cx="8001000" cy="5943600"/>
          </a:xfrm>
        </p:spPr>
        <p:txBody>
          <a:bodyPr>
            <a:normAutofit fontScale="85000" lnSpcReduction="10000"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sz="46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Deforestation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sz="4600" b="1" dirty="0">
                <a:solidFill>
                  <a:srgbClr val="002060"/>
                </a:solidFill>
                <a:latin typeface="Arial"/>
                <a:cs typeface="Times New Roman"/>
              </a:rPr>
              <a:t>Black Carbon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sz="4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Use of Chemical Fertilizers</a:t>
            </a:r>
          </a:p>
          <a:p>
            <a:pPr marL="9715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4600" b="1" dirty="0">
                <a:solidFill>
                  <a:srgbClr val="002060"/>
                </a:solidFill>
                <a:latin typeface="Arial"/>
                <a:cs typeface="Times New Roman"/>
              </a:rPr>
              <a:t>Increase of Vehicles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sz="44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Use of Supersonic Jets</a:t>
            </a: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N" sz="4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Use of Pesticides</a:t>
            </a:r>
            <a:endParaRPr lang="en-IN" sz="4600" b="1" dirty="0">
              <a:solidFill>
                <a:srgbClr val="FF0000"/>
              </a:solidFill>
              <a:latin typeface="Arial"/>
              <a:cs typeface="Times New Roman"/>
            </a:endParaRP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419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1"/>
            <a:ext cx="7772400" cy="381000"/>
          </a:xfrm>
        </p:spPr>
        <p:txBody>
          <a:bodyPr>
            <a:normAutofit fontScale="90000"/>
          </a:bodyPr>
          <a:lstStyle/>
          <a:p>
            <a:pPr lvl="0"/>
            <a:br>
              <a:rPr lang="en-IN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en-IN" sz="4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1. Deforestation &amp; global warming</a:t>
            </a:r>
            <a:br>
              <a:rPr lang="en-IN" sz="4000" dirty="0"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8001000" cy="5791200"/>
          </a:xfrm>
        </p:spPr>
        <p:txBody>
          <a:bodyPr>
            <a:normAutofit fontScale="92500" lnSpcReduction="20000"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Cutting / burning trees or forest area </a:t>
            </a: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in the different parts of the world encourages the increasing amount of carbon-di-oxide and other gases in the atmosphere which provokes global warming up to a large extent. </a:t>
            </a:r>
            <a:endParaRPr lang="en-IN" b="1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Burning trees/forests allows to store carbon contents in the atmosphere finally resulting in global warming. </a:t>
            </a:r>
            <a:endParaRPr lang="en-IN" sz="2800" b="1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344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1"/>
            <a:ext cx="7772400" cy="609600"/>
          </a:xfrm>
        </p:spPr>
        <p:txBody>
          <a:bodyPr>
            <a:normAutofit fontScale="90000"/>
          </a:bodyPr>
          <a:lstStyle/>
          <a:p>
            <a:pPr lvl="0" algn="just"/>
            <a:br>
              <a:rPr lang="en-IN" b="1" dirty="0">
                <a:solidFill>
                  <a:srgbClr val="222222"/>
                </a:solidFill>
                <a:latin typeface="Arial"/>
                <a:ea typeface="Times New Roman"/>
                <a:cs typeface="Times New Roman"/>
              </a:rPr>
            </a:br>
            <a:r>
              <a:rPr lang="en-IN" sz="40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2. Black Carbon &amp; Global warming</a:t>
            </a:r>
            <a:br>
              <a:rPr lang="en-IN" sz="4000" dirty="0"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8001000" cy="5638800"/>
          </a:xfrm>
        </p:spPr>
        <p:txBody>
          <a:bodyPr>
            <a:normAutofit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A tiny particle of carbon released as a result of the incomplete combustion of fossil fuels, bio-fuels and biomass is known as Black Carbon.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589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990599"/>
          </a:xfrm>
        </p:spPr>
        <p:txBody>
          <a:bodyPr>
            <a:normAutofit fontScale="90000"/>
          </a:bodyPr>
          <a:lstStyle/>
          <a:p>
            <a:pPr lvl="0"/>
            <a:r>
              <a:rPr lang="en-IN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3. Use of Chemical Fertilizers: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8001000" cy="5181600"/>
          </a:xfrm>
        </p:spPr>
        <p:txBody>
          <a:bodyPr>
            <a:normAutofit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The use of chemical fertilizers is a significant source of greenhouse gas emissions and contributes greatly to Global Warming.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392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1"/>
            <a:ext cx="7772400" cy="533400"/>
          </a:xfrm>
        </p:spPr>
        <p:txBody>
          <a:bodyPr>
            <a:noAutofit/>
          </a:bodyPr>
          <a:lstStyle/>
          <a:p>
            <a:pPr lvl="0"/>
            <a:r>
              <a:rPr lang="en-IN" sz="4800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4. Increase of Vehicles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8001000" cy="5410200"/>
          </a:xfrm>
        </p:spPr>
        <p:txBody>
          <a:bodyPr>
            <a:normAutofit/>
          </a:bodyPr>
          <a:lstStyle/>
          <a:p>
            <a:pPr marL="971550" indent="-51435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IN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Our personal vehicles are a major cause of global warming. Collectively, cars and trucks account for nearly one-fifth of all US emissions, emitting around 24 pounds of carbon-di-oxide.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27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Office PowerPoint</Application>
  <PresentationFormat>On-screen Show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Office Theme</vt:lpstr>
      <vt:lpstr>  GLOBAL WARMING : CAUSES AND CONSEQUENCES          </vt:lpstr>
      <vt:lpstr>GLOBAL WARMING : CAUSES AND CONSEQUENCES</vt:lpstr>
      <vt:lpstr> Responsible Major Gasses for global warming: </vt:lpstr>
      <vt:lpstr> Major Responsible Causes for  Global Warming </vt:lpstr>
      <vt:lpstr> Causes for Global Warming </vt:lpstr>
      <vt:lpstr> 1. Deforestation &amp; global warming </vt:lpstr>
      <vt:lpstr> 2. Black Carbon &amp; Global warming </vt:lpstr>
      <vt:lpstr>3. Use of Chemical Fertilizers:</vt:lpstr>
      <vt:lpstr>4. Increase of Vehicles</vt:lpstr>
      <vt:lpstr>5. Use of Supersonic Jets</vt:lpstr>
      <vt:lpstr>6. Use of Pesticides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GLOBAL WARMING : CAUSES AND CONSEQUENCES          </dc:title>
  <dc:creator>DR. RAMPRAVESH YADAV</dc:creator>
  <cp:lastModifiedBy>d k</cp:lastModifiedBy>
  <cp:revision>14</cp:revision>
  <dcterms:created xsi:type="dcterms:W3CDTF">2006-08-16T00:00:00Z</dcterms:created>
  <dcterms:modified xsi:type="dcterms:W3CDTF">2020-05-28T03:17:33Z</dcterms:modified>
</cp:coreProperties>
</file>